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9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0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1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4" r:id="rId2"/>
    <p:sldMasterId id="2147483687" r:id="rId3"/>
    <p:sldMasterId id="2147483704" r:id="rId4"/>
    <p:sldMasterId id="2147483708" r:id="rId5"/>
    <p:sldMasterId id="2147483711" r:id="rId6"/>
    <p:sldMasterId id="2147483714" r:id="rId7"/>
    <p:sldMasterId id="2147483751" r:id="rId8"/>
    <p:sldMasterId id="2147483787" r:id="rId9"/>
    <p:sldMasterId id="2147483798" r:id="rId10"/>
    <p:sldMasterId id="2147485621" r:id="rId11"/>
    <p:sldMasterId id="2147485653" r:id="rId12"/>
  </p:sldMasterIdLst>
  <p:notesMasterIdLst>
    <p:notesMasterId r:id="rId31"/>
  </p:notesMasterIdLst>
  <p:sldIdLst>
    <p:sldId id="319" r:id="rId13"/>
    <p:sldId id="367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60" r:id="rId22"/>
    <p:sldId id="354" r:id="rId23"/>
    <p:sldId id="355" r:id="rId24"/>
    <p:sldId id="356" r:id="rId25"/>
    <p:sldId id="358" r:id="rId26"/>
    <p:sldId id="359" r:id="rId27"/>
    <p:sldId id="361" r:id="rId28"/>
    <p:sldId id="362" r:id="rId29"/>
    <p:sldId id="366" r:id="rId30"/>
  </p:sldIdLst>
  <p:sldSz cx="9906000" cy="6858000" type="A4"/>
  <p:notesSz cx="6950075" cy="9236075"/>
  <p:embeddedFontLst>
    <p:embeddedFont>
      <p:font typeface="맑은 고딕" panose="020B0503020000020004" pitchFamily="50" charset="-127"/>
      <p:regular r:id="rId32"/>
      <p:bold r:id="rId33"/>
    </p:embeddedFont>
    <p:embeddedFont>
      <p:font typeface="현대하모니 L" panose="02020603020101020101" pitchFamily="18" charset="-127"/>
      <p:regular r:id="rId34"/>
    </p:embeddedFont>
    <p:embeddedFont>
      <p:font typeface="현대하모니 B" panose="02020603020101020101" pitchFamily="18" charset="-127"/>
      <p:regular r:id="rId35"/>
    </p:embeddedFont>
    <p:embeddedFont>
      <p:font typeface="현대하모니 M" panose="02020603020101020101" pitchFamily="18" charset="-127"/>
      <p:regular r:id="rId36"/>
    </p:embeddedFont>
    <p:embeddedFont>
      <p:font typeface="Book Antiqua" panose="02040602050305030304" pitchFamily="18" charset="0"/>
      <p:regular r:id="rId37"/>
      <p:bold r:id="rId38"/>
      <p:italic r:id="rId39"/>
      <p:boldItalic r:id="rId4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pos="61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66FF"/>
    <a:srgbClr val="3333FF"/>
    <a:srgbClr val="FFFFCC"/>
    <a:srgbClr val="A8F6F4"/>
    <a:srgbClr val="CCFFFF"/>
    <a:srgbClr val="CCEC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72" autoAdjust="0"/>
    <p:restoredTop sz="92878" autoAdjust="0"/>
  </p:normalViewPr>
  <p:slideViewPr>
    <p:cSldViewPr>
      <p:cViewPr varScale="1">
        <p:scale>
          <a:sx n="68" d="100"/>
          <a:sy n="68" d="100"/>
        </p:scale>
        <p:origin x="-734" y="-77"/>
      </p:cViewPr>
      <p:guideLst>
        <p:guide orient="horz" pos="2160"/>
        <p:guide pos="3120"/>
        <p:guide pos="61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8.fntdata"/><Relationship Id="rId21" Type="http://schemas.openxmlformats.org/officeDocument/2006/relationships/slide" Target="slides/slide9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font" Target="fonts/font5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wrap="square" lIns="90758" tIns="45380" rIns="90758" bIns="4538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35413" y="0"/>
            <a:ext cx="3013075" cy="461963"/>
          </a:xfrm>
          <a:prstGeom prst="rect">
            <a:avLst/>
          </a:prstGeom>
        </p:spPr>
        <p:txBody>
          <a:bodyPr vert="horz" wrap="square" lIns="90758" tIns="45380" rIns="90758" bIns="4538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42D86787-E8EF-4DC5-BB63-3139BEC41CFB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4725" y="692150"/>
            <a:ext cx="5000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8" tIns="45380" rIns="90758" bIns="4538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95325" y="4387850"/>
            <a:ext cx="5559425" cy="4156075"/>
          </a:xfrm>
          <a:prstGeom prst="rect">
            <a:avLst/>
          </a:prstGeom>
        </p:spPr>
        <p:txBody>
          <a:bodyPr vert="horz" wrap="square" lIns="90758" tIns="45380" rIns="90758" bIns="45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3075" cy="461963"/>
          </a:xfrm>
          <a:prstGeom prst="rect">
            <a:avLst/>
          </a:prstGeom>
        </p:spPr>
        <p:txBody>
          <a:bodyPr vert="horz" wrap="square" lIns="90758" tIns="45380" rIns="90758" bIns="4538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35413" y="8772525"/>
            <a:ext cx="3013075" cy="461963"/>
          </a:xfrm>
          <a:prstGeom prst="rect">
            <a:avLst/>
          </a:prstGeom>
        </p:spPr>
        <p:txBody>
          <a:bodyPr vert="horz" wrap="square" lIns="90758" tIns="45380" rIns="90758" bIns="4538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9AC2DAC6-5B80-4A1A-ABE9-7FAFA8BB5C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334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3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pic>
        <p:nvPicPr>
          <p:cNvPr id="4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90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51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8" y="274651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pic>
        <p:nvPicPr>
          <p:cNvPr id="4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57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643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37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354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2" y="2130429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2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10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23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2" y="2130453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2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29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87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30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pic>
        <p:nvPicPr>
          <p:cNvPr id="4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632520" y="908720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89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3071" y="2129932"/>
            <a:ext cx="8419862" cy="14712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6140" y="3886888"/>
            <a:ext cx="6933724" cy="175219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41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834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766" y="4407469"/>
            <a:ext cx="8419861" cy="13617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766" y="2906043"/>
            <a:ext cx="8419861" cy="150142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73905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84" y="1599829"/>
            <a:ext cx="4380615" cy="4526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8418" y="1599829"/>
            <a:ext cx="4382203" cy="4526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1640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84" y="1534758"/>
            <a:ext cx="4377439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84" y="2174373"/>
            <a:ext cx="4377439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1599" y="1534758"/>
            <a:ext cx="4379027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1599" y="2174373"/>
            <a:ext cx="4379027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756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948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9816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82" y="272994"/>
            <a:ext cx="3259660" cy="11617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535" y="272994"/>
            <a:ext cx="5538087" cy="58533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82" y="1434768"/>
            <a:ext cx="3259660" cy="46915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6669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827" y="4801078"/>
            <a:ext cx="5942964" cy="5666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827" y="612639"/>
            <a:ext cx="5942964" cy="411543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827" y="5367689"/>
            <a:ext cx="5942964" cy="8046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33881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7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6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pic>
        <p:nvPicPr>
          <p:cNvPr id="4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940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3001" y="274580"/>
            <a:ext cx="2227620" cy="585175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79" y="274580"/>
            <a:ext cx="6535198" cy="585175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16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84" y="274580"/>
            <a:ext cx="8915241" cy="58517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6316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5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059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1836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70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677922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84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41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41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14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50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4980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983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pic>
        <p:nvPicPr>
          <p:cNvPr id="5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9042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288106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201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8" y="274639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923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4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D0C61568-76E4-4619-B011-CE576C4DFEA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21511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41DA37CE-D2B1-48D2-8F82-8D6D878FB8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42495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2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9F8A61BC-E5C1-447B-B0F8-80B4E38254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8113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4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2E3D2A12-7037-4F49-B632-ACD27B586BC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8506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8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8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06B32066-4E27-4702-B045-449BDDA9B83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2423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BF1B949C-42BE-4B0E-811D-FF193342A47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7671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A4F43B66-09D4-4E14-A0F7-540FED0AC9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622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82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82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pic>
        <p:nvPicPr>
          <p:cNvPr id="7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503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72CF69E1-E96E-4C10-AFF9-11E44402D42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35323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3099E65B-24B7-483C-830B-E5D6315ADE3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2776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73E57F70-CA2E-4E0A-AEE6-1524ECB33A8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91312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51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B19ED22D-CA2D-4BE7-BF53-A1A3D3343401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45E3B59F-CA66-4EDE-8DB8-58C36D4A5F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5144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44CAEBBB-8C54-4508-9837-40DD9ADD9A07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5BD9A3EF-8FCC-4988-9900-850B308B18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607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26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B2B2B485-C631-4A91-A6ED-99D3AA82525F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66740535-0E92-4A14-ABB3-99B99FAEE9B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108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4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94035F1A-9039-4881-98A3-0B7D866E77AD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FD69956E-BA07-48C7-9C2F-5C9873708F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994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90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90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FDA66220-90DC-4F8C-85EA-EF0117BB9349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7E9D9FA7-EABC-4097-82F5-3F9B63BEFBF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582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E439212B-6C64-441E-9376-9223C725A282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78236C40-4E00-429E-BA38-D88F8EB509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4387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0061DE50-4575-438E-971A-2C8D02E76737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1BBCD851-5B61-4FA4-9A71-18C3325904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3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4819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490B219E-669E-48BF-9EC1-15CF49B93769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2A238C6A-1162-47B6-82AD-D8233CA4CA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3580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85B45467-6600-4AC9-AB16-7761696C7934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272E5EF0-7206-492C-B97B-2E6E7A9845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330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78B80AF3-09B3-4AB5-9813-DEA6B5F1EC3F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3C923CB5-CB57-40DE-B82D-AC07672BA0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42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3789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520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4707D0D1-5D31-44DD-9F36-0193EF8F0B22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39F052FA-A857-43D2-90EE-AEF76740286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78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05DD8FB2-1BD1-4EBA-8C82-8D4BAD646D09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85421321-407F-41F4-8003-16351A4C96A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54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9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1E56C888-9662-4750-A544-86F859F312F3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FB406976-9725-4B1C-9A19-0B2F3B89AF8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706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107825ED-3A3E-4EA6-A919-65181DAA3304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33449087-E621-4CE7-BB33-7F9F76841C7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63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EC995F9D-A7AE-4602-8E08-B21D0C111406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A2A22A59-DEBC-441F-9808-804FD80AF6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5456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82A3E1DF-A6C0-4C61-BEEB-15B70C21E00E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3F0978CC-CCBA-4EF4-8A11-DD29030D54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0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0288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6A7145BB-2A65-47A9-82AE-A6DDD65A70B0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CB7065BC-AD27-4E03-A7C8-D86A94956E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771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14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728522F0-FCD6-47A2-A770-A08F99629273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58A215BB-CA7C-4A43-AB5A-6B8560DDA2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220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7F7DF8F2-C57D-4D02-A8B2-5C3E5AA22BAE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E1501F8E-AC65-46F0-9B66-927D950A370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582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120D1E80-3607-49BF-A65F-89C26E351865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DACA8EAD-C75D-4F7E-81C3-4583DDEACD3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1125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733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733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23AC6A83-47D8-458F-BBE6-E6BABFD2B422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 hangingPunct="0">
              <a:defRPr/>
            </a:lvl1pPr>
          </a:lstStyle>
          <a:p>
            <a:pPr>
              <a:defRPr/>
            </a:pPr>
            <a:fld id="{2FC20E1A-A2EF-44ED-B530-839E976A81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228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906000" cy="692696"/>
          </a:xfrm>
          <a:prstGeom prst="rect">
            <a:avLst/>
          </a:prstGeom>
          <a:gradFill rotWithShape="0">
            <a:gsLst>
              <a:gs pos="0">
                <a:srgbClr val="27529A"/>
              </a:gs>
              <a:gs pos="100000">
                <a:srgbClr val="0288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39039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906000" cy="692696"/>
          </a:xfrm>
          <a:prstGeom prst="rect">
            <a:avLst/>
          </a:prstGeom>
          <a:gradFill rotWithShape="0">
            <a:gsLst>
              <a:gs pos="0">
                <a:srgbClr val="27529A"/>
              </a:gs>
              <a:gs pos="100000">
                <a:srgbClr val="0288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3721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906000" cy="692696"/>
          </a:xfrm>
          <a:prstGeom prst="rect">
            <a:avLst/>
          </a:prstGeom>
          <a:gradFill rotWithShape="0">
            <a:gsLst>
              <a:gs pos="0">
                <a:srgbClr val="27529A"/>
              </a:gs>
              <a:gs pos="100000">
                <a:srgbClr val="0288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4247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906000" cy="692696"/>
          </a:xfrm>
          <a:prstGeom prst="rect">
            <a:avLst/>
          </a:prstGeom>
          <a:gradFill rotWithShape="0">
            <a:gsLst>
              <a:gs pos="0">
                <a:srgbClr val="27529A"/>
              </a:gs>
              <a:gs pos="100000">
                <a:srgbClr val="0288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46618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906000" cy="692696"/>
          </a:xfrm>
          <a:prstGeom prst="rect">
            <a:avLst/>
          </a:prstGeom>
          <a:gradFill rotWithShape="0">
            <a:gsLst>
              <a:gs pos="0">
                <a:srgbClr val="27529A"/>
              </a:gs>
              <a:gs pos="100000">
                <a:srgbClr val="0288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33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6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64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6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pic>
        <p:nvPicPr>
          <p:cNvPr id="5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344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894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>
            <a:grpSpLocks/>
          </p:cNvGrpSpPr>
          <p:nvPr userDrawn="1"/>
        </p:nvGrpSpPr>
        <p:grpSpPr bwMode="auto">
          <a:xfrm>
            <a:off x="263525" y="549275"/>
            <a:ext cx="9409113" cy="65088"/>
            <a:chOff x="4454957" y="1603898"/>
            <a:chExt cx="4345455" cy="47495"/>
          </a:xfrm>
        </p:grpSpPr>
        <p:sp>
          <p:nvSpPr>
            <p:cNvPr id="3" name="직사각형 9"/>
            <p:cNvSpPr/>
            <p:nvPr/>
          </p:nvSpPr>
          <p:spPr>
            <a:xfrm>
              <a:off x="5005562" y="1603898"/>
              <a:ext cx="3794850" cy="47495"/>
            </a:xfrm>
            <a:prstGeom prst="rect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62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직사각형 10"/>
            <p:cNvSpPr/>
            <p:nvPr/>
          </p:nvSpPr>
          <p:spPr>
            <a:xfrm>
              <a:off x="4454957" y="1603898"/>
              <a:ext cx="828474" cy="47495"/>
            </a:xfrm>
            <a:prstGeom prst="rect">
              <a:avLst/>
            </a:prstGeom>
            <a:gradFill>
              <a:gsLst>
                <a:gs pos="100000">
                  <a:srgbClr val="0C4D82"/>
                </a:gs>
                <a:gs pos="0">
                  <a:srgbClr val="1068B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62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27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pic>
        <p:nvPicPr>
          <p:cNvPr id="5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00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1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994" r:id="rId1"/>
    <p:sldLayoutId id="2147487995" r:id="rId2"/>
    <p:sldLayoutId id="2147487996" r:id="rId3"/>
    <p:sldLayoutId id="2147487997" r:id="rId4"/>
    <p:sldLayoutId id="2147487998" r:id="rId5"/>
    <p:sldLayoutId id="2147487999" r:id="rId6"/>
    <p:sldLayoutId id="2147488000" r:id="rId7"/>
    <p:sldLayoutId id="2147488001" r:id="rId8"/>
    <p:sldLayoutId id="2147488002" r:id="rId9"/>
    <p:sldLayoutId id="2147488003" r:id="rId10"/>
    <p:sldLayoutId id="214748800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5813" indent="-2270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013" indent="-2270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213" indent="-2270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413" indent="-2270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613" indent="-227013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9"/>
          <p:cNvGrpSpPr>
            <a:grpSpLocks/>
          </p:cNvGrpSpPr>
          <p:nvPr/>
        </p:nvGrpSpPr>
        <p:grpSpPr bwMode="auto">
          <a:xfrm>
            <a:off x="273050" y="588963"/>
            <a:ext cx="9359900" cy="277812"/>
            <a:chOff x="329" y="1821"/>
            <a:chExt cx="6071" cy="0"/>
          </a:xfrm>
        </p:grpSpPr>
        <p:sp>
          <p:nvSpPr>
            <p:cNvPr id="819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14" descr="fly high hwaseung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992188" y="6562725"/>
            <a:ext cx="8891587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49" r:id="rId1"/>
    <p:sldLayoutId id="2147488050" r:id="rId2"/>
    <p:sldLayoutId id="2147488051" r:id="rId3"/>
    <p:sldLayoutId id="2147488052" r:id="rId4"/>
    <p:sldLayoutId id="2147488053" r:id="rId5"/>
    <p:sldLayoutId id="2147488054" r:id="rId6"/>
    <p:sldLayoutId id="2147488055" r:id="rId7"/>
    <p:sldLayoutId id="2147488056" r:id="rId8"/>
    <p:sldLayoutId id="2147488057" r:id="rId9"/>
    <p:sldLayoutId id="2147488058" r:id="rId10"/>
    <p:sldLayoutId id="2147488036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맑은 고딕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21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33EC83F-25F3-4DEF-9E2D-53C93DCFF351}" type="datetimeFigureOut">
              <a:rPr lang="ko-KR" altLang="en-US"/>
              <a:pPr>
                <a:defRPr/>
              </a:pPr>
              <a:t>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>
              <a:defRPr/>
            </a:pPr>
            <a:fld id="{AC42539E-1FBC-4896-9A9E-8C80EAF76E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0" y="6638925"/>
            <a:ext cx="9906000" cy="217488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100" b="1" smtClean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fld id="{826A3338-2313-4B39-AA31-F7645129E32B}" type="slidenum">
              <a:rPr lang="en-US" altLang="ko-KR" sz="1100" b="1" smtClean="0">
                <a:solidFill>
                  <a:srgbClr val="000000"/>
                </a:solidFill>
                <a:latin typeface="Arial" panose="020B0604020202020204" pitchFamily="34" charset="0"/>
              </a:rPr>
              <a:pPr algn="ctr" eaLnBrk="1" latinLnBrk="1" hangingPunct="1">
                <a:defRPr/>
              </a:pPr>
              <a:t>‹#›</a:t>
            </a:fld>
            <a:r>
              <a:rPr lang="en-US" altLang="ko-KR" sz="1100" b="1" smtClean="0">
                <a:solidFill>
                  <a:srgbClr val="000000"/>
                </a:solidFill>
                <a:latin typeface="Arial" panose="020B0604020202020204" pitchFamily="34" charset="0"/>
              </a:rPr>
              <a:t> -</a:t>
            </a:r>
          </a:p>
        </p:txBody>
      </p:sp>
      <p:pic>
        <p:nvPicPr>
          <p:cNvPr id="8" name="Picture 14" descr="fly high hwaseung"/>
          <p:cNvPicPr>
            <a:picLocks noChangeAspect="1" noChangeArrowheads="1"/>
          </p:cNvPicPr>
          <p:nvPr userDrawn="1"/>
        </p:nvPicPr>
        <p:blipFill>
          <a:blip r:embed="rId18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992188" y="6562725"/>
            <a:ext cx="8891587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59" r:id="rId1"/>
    <p:sldLayoutId id="2147488060" r:id="rId2"/>
    <p:sldLayoutId id="2147488061" r:id="rId3"/>
    <p:sldLayoutId id="2147488062" r:id="rId4"/>
    <p:sldLayoutId id="2147488063" r:id="rId5"/>
    <p:sldLayoutId id="2147488064" r:id="rId6"/>
    <p:sldLayoutId id="2147488065" r:id="rId7"/>
    <p:sldLayoutId id="2147488066" r:id="rId8"/>
    <p:sldLayoutId id="2147488067" r:id="rId9"/>
    <p:sldLayoutId id="2147488068" r:id="rId10"/>
    <p:sldLayoutId id="2147488069" r:id="rId11"/>
    <p:sldLayoutId id="2147488070" r:id="rId12"/>
    <p:sldLayoutId id="2147488071" r:id="rId13"/>
    <p:sldLayoutId id="2147488072" r:id="rId14"/>
    <p:sldLayoutId id="2147488073" r:id="rId15"/>
    <p:sldLayoutId id="2147488074" r:id="rId16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4" descr="fly high hwaseu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13"/>
          <p:cNvSpPr txBox="1">
            <a:spLocks/>
          </p:cNvSpPr>
          <p:nvPr/>
        </p:nvSpPr>
        <p:spPr bwMode="auto">
          <a:xfrm>
            <a:off x="3900488" y="6607175"/>
            <a:ext cx="213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defRPr/>
            </a:pPr>
            <a:fld id="{7B46C3A4-EE20-4768-831A-567559F00A67}" type="slidenum">
              <a:rPr lang="ko-KR" altLang="en-US" sz="1100" b="1" smtClean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pPr algn="ctr" eaLnBrk="1" latinLnBrk="1" hangingPunct="1">
                <a:defRPr/>
              </a:pPr>
              <a:t>‹#›</a:t>
            </a:fld>
            <a:endParaRPr lang="ko-KR" altLang="en-US" sz="1100" b="1" smtClean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992188" y="6562725"/>
            <a:ext cx="8891587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굴림"/>
              <a:ea typeface="굴림"/>
            </a:endParaRPr>
          </a:p>
        </p:txBody>
      </p:sp>
      <p:pic>
        <p:nvPicPr>
          <p:cNvPr id="10245" name="그림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6400800"/>
            <a:ext cx="9096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37" r:id="rId1"/>
    <p:sldLayoutId id="214748807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88265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8265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1"/>
          </a:solidFill>
          <a:latin typeface="굴림" charset="-127"/>
          <a:ea typeface="굴림" charset="-127"/>
        </a:defRPr>
      </a:lvl2pPr>
      <a:lvl3pPr algn="ctr" defTabSz="88265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1"/>
          </a:solidFill>
          <a:latin typeface="굴림" charset="-127"/>
          <a:ea typeface="굴림" charset="-127"/>
        </a:defRPr>
      </a:lvl3pPr>
      <a:lvl4pPr algn="ctr" defTabSz="88265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1"/>
          </a:solidFill>
          <a:latin typeface="굴림" charset="-127"/>
          <a:ea typeface="굴림" charset="-127"/>
        </a:defRPr>
      </a:lvl4pPr>
      <a:lvl5pPr algn="ctr" defTabSz="882650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1"/>
          </a:solidFill>
          <a:latin typeface="굴림" charset="-127"/>
          <a:ea typeface="굴림" charset="-127"/>
        </a:defRPr>
      </a:lvl5pPr>
      <a:lvl6pPr marL="422041" algn="ctr" defTabSz="883649" rtl="0" fontAlgn="base" latinLnBrk="1">
        <a:spcBef>
          <a:spcPct val="0"/>
        </a:spcBef>
        <a:spcAft>
          <a:spcPct val="0"/>
        </a:spcAft>
        <a:defRPr kumimoji="1" sz="4246">
          <a:solidFill>
            <a:schemeClr val="tx1"/>
          </a:solidFill>
          <a:latin typeface="굴림" charset="-127"/>
          <a:ea typeface="굴림" charset="-127"/>
        </a:defRPr>
      </a:lvl6pPr>
      <a:lvl7pPr marL="844083" algn="ctr" defTabSz="883649" rtl="0" fontAlgn="base" latinLnBrk="1">
        <a:spcBef>
          <a:spcPct val="0"/>
        </a:spcBef>
        <a:spcAft>
          <a:spcPct val="0"/>
        </a:spcAft>
        <a:defRPr kumimoji="1" sz="4246">
          <a:solidFill>
            <a:schemeClr val="tx1"/>
          </a:solidFill>
          <a:latin typeface="굴림" charset="-127"/>
          <a:ea typeface="굴림" charset="-127"/>
        </a:defRPr>
      </a:lvl7pPr>
      <a:lvl8pPr marL="1266124" algn="ctr" defTabSz="883649" rtl="0" fontAlgn="base" latinLnBrk="1">
        <a:spcBef>
          <a:spcPct val="0"/>
        </a:spcBef>
        <a:spcAft>
          <a:spcPct val="0"/>
        </a:spcAft>
        <a:defRPr kumimoji="1" sz="4246">
          <a:solidFill>
            <a:schemeClr val="tx1"/>
          </a:solidFill>
          <a:latin typeface="굴림" charset="-127"/>
          <a:ea typeface="굴림" charset="-127"/>
        </a:defRPr>
      </a:lvl8pPr>
      <a:lvl9pPr marL="1688165" algn="ctr" defTabSz="883649" rtl="0" fontAlgn="base" latinLnBrk="1">
        <a:spcBef>
          <a:spcPct val="0"/>
        </a:spcBef>
        <a:spcAft>
          <a:spcPct val="0"/>
        </a:spcAft>
        <a:defRPr kumimoji="1" sz="4246">
          <a:solidFill>
            <a:schemeClr val="tx1"/>
          </a:solidFill>
          <a:latin typeface="굴림" charset="-127"/>
          <a:ea typeface="굴림" charset="-127"/>
        </a:defRPr>
      </a:lvl9pPr>
    </p:titleStyle>
    <p:bodyStyle>
      <a:lvl1pPr marL="328613" indent="-328613" algn="l" defTabSz="8826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1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274638" algn="l" defTabSz="8826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103313" indent="-219075" algn="l" defTabSz="8826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300">
          <a:solidFill>
            <a:schemeClr val="tx1"/>
          </a:solidFill>
          <a:latin typeface="+mn-lt"/>
          <a:ea typeface="+mn-ea"/>
        </a:defRPr>
      </a:lvl3pPr>
      <a:lvl4pPr marL="1544638" indent="-219075" algn="l" defTabSz="8826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87550" indent="-219075" algn="l" defTabSz="8826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410618" indent="-219813" algn="l" defTabSz="883649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1939">
          <a:solidFill>
            <a:schemeClr val="tx1"/>
          </a:solidFill>
          <a:latin typeface="+mn-lt"/>
          <a:ea typeface="+mn-ea"/>
        </a:defRPr>
      </a:lvl6pPr>
      <a:lvl7pPr marL="2832660" indent="-219813" algn="l" defTabSz="883649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1939">
          <a:solidFill>
            <a:schemeClr val="tx1"/>
          </a:solidFill>
          <a:latin typeface="+mn-lt"/>
          <a:ea typeface="+mn-ea"/>
        </a:defRPr>
      </a:lvl7pPr>
      <a:lvl8pPr marL="3254701" indent="-219813" algn="l" defTabSz="883649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1939">
          <a:solidFill>
            <a:schemeClr val="tx1"/>
          </a:solidFill>
          <a:latin typeface="+mn-lt"/>
          <a:ea typeface="+mn-ea"/>
        </a:defRPr>
      </a:lvl8pPr>
      <a:lvl9pPr marL="3676742" indent="-219813" algn="l" defTabSz="883649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kumimoji="1" sz="1939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9"/>
          <p:cNvGrpSpPr>
            <a:grpSpLocks/>
          </p:cNvGrpSpPr>
          <p:nvPr/>
        </p:nvGrpSpPr>
        <p:grpSpPr bwMode="auto">
          <a:xfrm>
            <a:off x="273050" y="681038"/>
            <a:ext cx="9423400" cy="277812"/>
            <a:chOff x="329" y="1821"/>
            <a:chExt cx="6071" cy="0"/>
          </a:xfrm>
        </p:grpSpPr>
        <p:sp>
          <p:nvSpPr>
            <p:cNvPr id="1027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" name="Line 11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fly high hwaseung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05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9"/>
          <p:cNvGrpSpPr>
            <a:grpSpLocks/>
          </p:cNvGrpSpPr>
          <p:nvPr/>
        </p:nvGrpSpPr>
        <p:grpSpPr bwMode="auto">
          <a:xfrm>
            <a:off x="273050" y="681038"/>
            <a:ext cx="9423400" cy="277812"/>
            <a:chOff x="329" y="1821"/>
            <a:chExt cx="6071" cy="0"/>
          </a:xfrm>
        </p:grpSpPr>
        <p:sp>
          <p:nvSpPr>
            <p:cNvPr id="2051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" name="Line 11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그림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fly high hwaseung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1136576" y="6562725"/>
            <a:ext cx="8747199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06" r:id="rId1"/>
    <p:sldLayoutId id="2147488007" r:id="rId2"/>
    <p:sldLayoutId id="2147488008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3783013" y="6638925"/>
            <a:ext cx="231140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fld id="{42C3115B-A17E-4534-9B56-B02B845281CF}" type="slidenum"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pPr algn="ctr" eaLnBrk="1" latinLnBrk="1" hangingPunct="1">
                <a:defRPr/>
              </a:pPr>
              <a:t>‹#›</a:t>
            </a:fld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 -</a:t>
            </a:r>
          </a:p>
        </p:txBody>
      </p:sp>
      <p:pic>
        <p:nvPicPr>
          <p:cNvPr id="3075" name="Picture 14" descr="fly high hwaseu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1"/>
          <p:cNvSpPr>
            <a:spLocks noChangeShapeType="1"/>
          </p:cNvSpPr>
          <p:nvPr userDrawn="1"/>
        </p:nvSpPr>
        <p:spPr bwMode="auto">
          <a:xfrm>
            <a:off x="992188" y="6562725"/>
            <a:ext cx="8891587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5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9"/>
          <p:cNvGrpSpPr>
            <a:grpSpLocks/>
          </p:cNvGrpSpPr>
          <p:nvPr/>
        </p:nvGrpSpPr>
        <p:grpSpPr bwMode="auto">
          <a:xfrm>
            <a:off x="273050" y="681038"/>
            <a:ext cx="9423400" cy="277812"/>
            <a:chOff x="329" y="1821"/>
            <a:chExt cx="6071" cy="0"/>
          </a:xfrm>
        </p:grpSpPr>
        <p:sp>
          <p:nvSpPr>
            <p:cNvPr id="4099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0" name="Line 11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3783013" y="6638925"/>
            <a:ext cx="231140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fld id="{42C3115B-A17E-4534-9B56-B02B845281CF}" type="slidenum"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pPr algn="ctr" eaLnBrk="1" latinLnBrk="1" hangingPunct="1">
                <a:defRPr/>
              </a:pPr>
              <a:t>‹#›</a:t>
            </a:fld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 -</a:t>
            </a:r>
          </a:p>
        </p:txBody>
      </p:sp>
      <p:pic>
        <p:nvPicPr>
          <p:cNvPr id="6" name="Picture 14" descr="fly high hwaseung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992188" y="6562725"/>
            <a:ext cx="8891587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09" r:id="rId1"/>
    <p:sldLayoutId id="2147488010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9"/>
          <p:cNvGrpSpPr>
            <a:grpSpLocks/>
          </p:cNvGrpSpPr>
          <p:nvPr userDrawn="1"/>
        </p:nvGrpSpPr>
        <p:grpSpPr bwMode="auto">
          <a:xfrm>
            <a:off x="273050" y="681038"/>
            <a:ext cx="9423400" cy="277812"/>
            <a:chOff x="329" y="1821"/>
            <a:chExt cx="6071" cy="0"/>
          </a:xfrm>
        </p:grpSpPr>
        <p:sp>
          <p:nvSpPr>
            <p:cNvPr id="5123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" name="Line 11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3783013" y="6638925"/>
            <a:ext cx="231140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fld id="{42C3115B-A17E-4534-9B56-B02B845281CF}" type="slidenum"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pPr algn="ctr" eaLnBrk="1" latinLnBrk="1" hangingPunct="1">
                <a:defRPr/>
              </a:pPr>
              <a:t>‹#›</a:t>
            </a:fld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 -</a:t>
            </a:r>
          </a:p>
        </p:txBody>
      </p:sp>
      <p:pic>
        <p:nvPicPr>
          <p:cNvPr id="6" name="Picture 14" descr="fly high hwaseung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992188" y="6562725"/>
            <a:ext cx="8891587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11" r:id="rId1"/>
    <p:sldLayoutId id="2147488012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9"/>
          <p:cNvGrpSpPr>
            <a:grpSpLocks/>
          </p:cNvGrpSpPr>
          <p:nvPr/>
        </p:nvGrpSpPr>
        <p:grpSpPr bwMode="auto">
          <a:xfrm>
            <a:off x="273050" y="549275"/>
            <a:ext cx="9359900" cy="277813"/>
            <a:chOff x="273095" y="549148"/>
            <a:chExt cx="9359812" cy="277749"/>
          </a:xfrm>
        </p:grpSpPr>
        <p:sp>
          <p:nvSpPr>
            <p:cNvPr id="6149" name="Line 10"/>
            <p:cNvSpPr>
              <a:spLocks noChangeShapeType="1"/>
            </p:cNvSpPr>
            <p:nvPr/>
          </p:nvSpPr>
          <p:spPr bwMode="auto">
            <a:xfrm>
              <a:off x="48" y="1587"/>
              <a:ext cx="4763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0" name="Line 11"/>
            <p:cNvSpPr>
              <a:spLocks noChangeShapeType="1"/>
            </p:cNvSpPr>
            <p:nvPr/>
          </p:nvSpPr>
          <p:spPr bwMode="auto">
            <a:xfrm>
              <a:off x="4811" y="1587"/>
              <a:ext cx="1587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7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527" tIns="48261" rIns="96527" bIns="482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614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527" tIns="48261" rIns="96527" bIns="482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3783013" y="6638925"/>
            <a:ext cx="231140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fld id="{42C3115B-A17E-4534-9B56-B02B845281CF}" type="slidenum"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pPr algn="ctr" eaLnBrk="1" latinLnBrk="1" hangingPunct="1">
                <a:defRPr/>
              </a:pPr>
              <a:t>‹#›</a:t>
            </a:fld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 -</a:t>
            </a:r>
          </a:p>
        </p:txBody>
      </p:sp>
      <p:pic>
        <p:nvPicPr>
          <p:cNvPr id="8" name="Picture 14" descr="fly high hwaseung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992188" y="6562725"/>
            <a:ext cx="8891587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" name="그림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13" r:id="rId1"/>
    <p:sldLayoutId id="2147488014" r:id="rId2"/>
    <p:sldLayoutId id="2147488015" r:id="rId3"/>
    <p:sldLayoutId id="2147488016" r:id="rId4"/>
    <p:sldLayoutId id="2147488017" r:id="rId5"/>
    <p:sldLayoutId id="2147488018" r:id="rId6"/>
    <p:sldLayoutId id="2147488019" r:id="rId7"/>
    <p:sldLayoutId id="2147488020" r:id="rId8"/>
    <p:sldLayoutId id="2147488021" r:id="rId9"/>
    <p:sldLayoutId id="2147488022" r:id="rId10"/>
    <p:sldLayoutId id="2147488023" r:id="rId11"/>
    <p:sldLayoutId id="214748802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66788" rtl="0" eaLnBrk="0" fontAlgn="base" latinLnBrk="1" hangingPunct="0">
        <a:spcBef>
          <a:spcPct val="0"/>
        </a:spcBef>
        <a:spcAft>
          <a:spcPct val="0"/>
        </a:spcAft>
        <a:defRPr kumimoji="1" sz="47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66788" rtl="0" eaLnBrk="0" fontAlgn="base" latinLnBrk="1" hangingPunct="0">
        <a:spcBef>
          <a:spcPct val="0"/>
        </a:spcBef>
        <a:spcAft>
          <a:spcPct val="0"/>
        </a:spcAft>
        <a:defRPr kumimoji="1" sz="47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ctr" defTabSz="966788" rtl="0" eaLnBrk="0" fontAlgn="base" latinLnBrk="1" hangingPunct="0">
        <a:spcBef>
          <a:spcPct val="0"/>
        </a:spcBef>
        <a:spcAft>
          <a:spcPct val="0"/>
        </a:spcAft>
        <a:defRPr kumimoji="1" sz="47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ctr" defTabSz="966788" rtl="0" eaLnBrk="0" fontAlgn="base" latinLnBrk="1" hangingPunct="0">
        <a:spcBef>
          <a:spcPct val="0"/>
        </a:spcBef>
        <a:spcAft>
          <a:spcPct val="0"/>
        </a:spcAft>
        <a:defRPr kumimoji="1" sz="47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ctr" defTabSz="966788" rtl="0" eaLnBrk="0" fontAlgn="base" latinLnBrk="1" hangingPunct="0">
        <a:spcBef>
          <a:spcPct val="0"/>
        </a:spcBef>
        <a:spcAft>
          <a:spcPct val="0"/>
        </a:spcAft>
        <a:defRPr kumimoji="1" sz="47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ctr" defTabSz="966788" rtl="0" fontAlgn="base" latinLnBrk="1">
        <a:spcBef>
          <a:spcPct val="0"/>
        </a:spcBef>
        <a:spcAft>
          <a:spcPct val="0"/>
        </a:spcAft>
        <a:defRPr kumimoji="1" sz="47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ctr" defTabSz="966788" rtl="0" fontAlgn="base" latinLnBrk="1">
        <a:spcBef>
          <a:spcPct val="0"/>
        </a:spcBef>
        <a:spcAft>
          <a:spcPct val="0"/>
        </a:spcAft>
        <a:defRPr kumimoji="1" sz="47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ctr" defTabSz="966788" rtl="0" fontAlgn="base" latinLnBrk="1">
        <a:spcBef>
          <a:spcPct val="0"/>
        </a:spcBef>
        <a:spcAft>
          <a:spcPct val="0"/>
        </a:spcAft>
        <a:defRPr kumimoji="1" sz="47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ctr" defTabSz="966788" rtl="0" fontAlgn="base" latinLnBrk="1">
        <a:spcBef>
          <a:spcPct val="0"/>
        </a:spcBef>
        <a:spcAft>
          <a:spcPct val="0"/>
        </a:spcAft>
        <a:defRPr kumimoji="1" sz="4700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60363" indent="-360363" algn="l" defTabSz="9667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400">
          <a:solidFill>
            <a:schemeClr val="tx1"/>
          </a:solidFill>
          <a:latin typeface="+mn-lt"/>
          <a:ea typeface="+mn-ea"/>
          <a:cs typeface="+mn-cs"/>
        </a:defRPr>
      </a:lvl1pPr>
      <a:lvl2pPr marL="784225" indent="-300038" algn="l" defTabSz="9667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900">
          <a:solidFill>
            <a:schemeClr val="tx1"/>
          </a:solidFill>
          <a:latin typeface="+mn-lt"/>
          <a:ea typeface="+mn-ea"/>
        </a:defRPr>
      </a:lvl2pPr>
      <a:lvl3pPr marL="1201738" indent="-234950" algn="l" defTabSz="9667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500">
          <a:solidFill>
            <a:schemeClr val="tx1"/>
          </a:solidFill>
          <a:latin typeface="+mn-lt"/>
          <a:ea typeface="+mn-ea"/>
        </a:defRPr>
      </a:lvl3pPr>
      <a:lvl4pPr marL="1692275" indent="-239713" algn="l" defTabSz="9667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100">
          <a:solidFill>
            <a:schemeClr val="tx1"/>
          </a:solidFill>
          <a:latin typeface="+mn-lt"/>
          <a:ea typeface="+mn-ea"/>
        </a:defRPr>
      </a:lvl4pPr>
      <a:lvl5pPr marL="2173288" indent="-238125" algn="l" defTabSz="9667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100">
          <a:solidFill>
            <a:schemeClr val="tx1"/>
          </a:solidFill>
          <a:latin typeface="+mn-lt"/>
          <a:ea typeface="+mn-ea"/>
        </a:defRPr>
      </a:lvl5pPr>
      <a:lvl6pPr marL="2630488" indent="-238125" algn="l" defTabSz="966788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87688" indent="-238125" algn="l" defTabSz="966788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44888" indent="-238125" algn="l" defTabSz="966788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4002088" indent="-238125" algn="l" defTabSz="966788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3783013" y="6638925"/>
            <a:ext cx="231140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fld id="{42C3115B-A17E-4534-9B56-B02B845281CF}" type="slidenum"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pPr algn="ctr" eaLnBrk="1" latinLnBrk="1" hangingPunct="1">
                <a:defRPr/>
              </a:pPr>
              <a:t>‹#›</a:t>
            </a:fld>
            <a:r>
              <a:rPr lang="en-US" altLang="ko-KR" sz="1000" b="1" smtClean="0">
                <a:solidFill>
                  <a:srgbClr val="000000"/>
                </a:solidFill>
                <a:latin typeface="Arial" panose="020B0604020202020204" pitchFamily="34" charset="0"/>
              </a:rPr>
              <a:t> -</a:t>
            </a:r>
          </a:p>
        </p:txBody>
      </p:sp>
      <p:pic>
        <p:nvPicPr>
          <p:cNvPr id="3" name="Picture 14" descr="fly high hwaseung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1"/>
          <p:cNvSpPr>
            <a:spLocks noChangeShapeType="1"/>
          </p:cNvSpPr>
          <p:nvPr userDrawn="1"/>
        </p:nvSpPr>
        <p:spPr bwMode="auto">
          <a:xfrm>
            <a:off x="992188" y="6562725"/>
            <a:ext cx="8891587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5" name="그림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25" r:id="rId1"/>
    <p:sldLayoutId id="2147488026" r:id="rId2"/>
    <p:sldLayoutId id="2147488027" r:id="rId3"/>
    <p:sldLayoutId id="2147488028" r:id="rId4"/>
    <p:sldLayoutId id="2147488029" r:id="rId5"/>
    <p:sldLayoutId id="2147488030" r:id="rId6"/>
    <p:sldLayoutId id="2147488031" r:id="rId7"/>
    <p:sldLayoutId id="2147488032" r:id="rId8"/>
    <p:sldLayoutId id="2147488033" r:id="rId9"/>
    <p:sldLayoutId id="2147488034" r:id="rId10"/>
    <p:sldLayoutId id="214748803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0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7171" name="Rectangle 6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86" name="Rectangle 6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>
                <a:solidFill>
                  <a:srgbClr val="000000"/>
                </a:solidFill>
                <a:latin typeface="Times New Roman" pitchFamily="18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87" name="Rectangle 6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solidFill>
                  <a:srgbClr val="000000"/>
                </a:solidFill>
                <a:latin typeface="Times New Roman" pitchFamily="18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88" name="Rectangle 6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818D38C-B740-4190-91CF-33B4AC64FCD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7175" name="Group 9"/>
          <p:cNvGrpSpPr>
            <a:grpSpLocks/>
          </p:cNvGrpSpPr>
          <p:nvPr userDrawn="1"/>
        </p:nvGrpSpPr>
        <p:grpSpPr bwMode="auto">
          <a:xfrm>
            <a:off x="-15875" y="611188"/>
            <a:ext cx="9921875" cy="277812"/>
            <a:chOff x="329" y="1821"/>
            <a:chExt cx="6071" cy="0"/>
          </a:xfrm>
        </p:grpSpPr>
        <p:sp>
          <p:nvSpPr>
            <p:cNvPr id="7176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7" name="Line 11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4" descr="fly high hwaseung"/>
          <p:cNvPicPr>
            <a:picLocks noChangeAspect="1" noChangeArrowheads="1"/>
          </p:cNvPicPr>
          <p:nvPr userDrawn="1"/>
        </p:nvPicPr>
        <p:blipFill>
          <a:blip r:embed="rId12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629400"/>
            <a:ext cx="1698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992188" y="6562725"/>
            <a:ext cx="8891587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 sz="1569">
              <a:solidFill>
                <a:srgbClr val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308725"/>
            <a:ext cx="10080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039" r:id="rId1"/>
    <p:sldLayoutId id="2147488040" r:id="rId2"/>
    <p:sldLayoutId id="2147488041" r:id="rId3"/>
    <p:sldLayoutId id="2147488042" r:id="rId4"/>
    <p:sldLayoutId id="2147488043" r:id="rId5"/>
    <p:sldLayoutId id="2147488044" r:id="rId6"/>
    <p:sldLayoutId id="2147488045" r:id="rId7"/>
    <p:sldLayoutId id="2147488046" r:id="rId8"/>
    <p:sldLayoutId id="2147488047" r:id="rId9"/>
    <p:sldLayoutId id="2147488048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+mj-lt"/>
          <a:ea typeface="굴림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Book Antiqua" pitchFamily="18" charset="0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Book Antiqua" pitchFamily="18" charset="0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Book Antiqua" pitchFamily="18" charset="0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Book Antiqua" pitchFamily="18" charset="0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Book Antiqua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Book Antiqua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Book Antiqua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Book Antiqua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굴림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굴림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굴림" charset="-127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굴림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굴림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visualsvn.com/server/download/" TargetMode="External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nkhsvn.open.collab.net/downloads" TargetMode="External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ortoisesvn.net/downloads.html" TargetMode="Externa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그룹 2"/>
          <p:cNvGrpSpPr>
            <a:grpSpLocks/>
          </p:cNvGrpSpPr>
          <p:nvPr/>
        </p:nvGrpSpPr>
        <p:grpSpPr bwMode="auto">
          <a:xfrm>
            <a:off x="273050" y="3570288"/>
            <a:ext cx="3143250" cy="3009900"/>
            <a:chOff x="272480" y="3569816"/>
            <a:chExt cx="3144379" cy="3010372"/>
          </a:xfrm>
        </p:grpSpPr>
        <p:pic>
          <p:nvPicPr>
            <p:cNvPr id="13" name="Picture 19" descr="화승표지"/>
            <p:cNvPicPr>
              <a:picLocks noChangeAspect="1" noChangeArrowheads="1"/>
            </p:cNvPicPr>
            <p:nvPr/>
          </p:nvPicPr>
          <p:blipFill>
            <a:blip r:embed="rId2" cstate="print"/>
            <a:srcRect l="11580" t="14375" b="31979"/>
            <a:stretch>
              <a:fillRect/>
            </a:stretch>
          </p:blipFill>
          <p:spPr bwMode="auto">
            <a:xfrm>
              <a:off x="272480" y="3569816"/>
              <a:ext cx="3144379" cy="3010372"/>
            </a:xfrm>
            <a:prstGeom prst="rect">
              <a:avLst/>
            </a:prstGeom>
            <a:ln>
              <a:noFill/>
            </a:ln>
            <a:effectLst>
              <a:softEdge rad="635000"/>
            </a:effectLst>
          </p:spPr>
        </p:pic>
        <p:pic>
          <p:nvPicPr>
            <p:cNvPr id="51211" name="그림 13" descr="C:\Users\NS200\Desktop\HSNA\LOGO HSNA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2680" y="5403025"/>
              <a:ext cx="1236818" cy="648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08" name="Line 7"/>
          <p:cNvSpPr>
            <a:spLocks noChangeShapeType="1"/>
          </p:cNvSpPr>
          <p:nvPr/>
        </p:nvSpPr>
        <p:spPr bwMode="auto">
          <a:xfrm>
            <a:off x="752475" y="1844824"/>
            <a:ext cx="6000725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457200" y="1130300"/>
            <a:ext cx="7952184" cy="60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3969" tIns="41985" rIns="83969" bIns="41985">
            <a:spAutoFit/>
          </a:bodyPr>
          <a:lstStyle>
            <a:lvl1pPr defTabSz="8382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defTabSz="8382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defTabSz="8382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defTabSz="8382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defTabSz="8382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defTabSz="8382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defTabSz="8382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defTabSz="8382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defTabSz="8382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400" b="1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 </a:t>
            </a:r>
            <a:r>
              <a:rPr lang="ko-KR" altLang="en-US" sz="3400" b="1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▣ </a:t>
            </a:r>
            <a:r>
              <a:rPr lang="en-US" altLang="ko-KR" sz="3400" b="1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Subversion </a:t>
            </a:r>
            <a:r>
              <a:rPr lang="ko-KR" altLang="en-US" sz="3400" b="1" dirty="0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을 활용한 </a:t>
            </a:r>
            <a:r>
              <a:rPr lang="ko-KR" altLang="en-US" sz="3400" b="1" dirty="0" err="1" smtClean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형상관리</a:t>
            </a:r>
            <a:endParaRPr lang="en-US" altLang="ko-KR" sz="3400" b="1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87813" y="6580188"/>
            <a:ext cx="1065212" cy="26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207" name="Rectangle 20"/>
          <p:cNvSpPr>
            <a:spLocks noChangeArrowheads="1"/>
          </p:cNvSpPr>
          <p:nvPr/>
        </p:nvSpPr>
        <p:spPr bwMode="auto">
          <a:xfrm>
            <a:off x="7533878" y="5626235"/>
            <a:ext cx="1751012" cy="84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ko-KR" sz="1600" b="1" dirty="0" smtClean="0">
                <a:solidFill>
                  <a:srgbClr val="7F7F7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2017. 12. 27</a:t>
            </a:r>
          </a:p>
          <a:p>
            <a:pPr eaLnBrk="1" hangingPunct="1">
              <a:buFontTx/>
              <a:buNone/>
            </a:pPr>
            <a:r>
              <a:rPr lang="ko-KR" altLang="en-US" sz="1600" b="1" dirty="0" smtClean="0">
                <a:solidFill>
                  <a:srgbClr val="7F7F7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글로벌 </a:t>
            </a:r>
            <a:r>
              <a:rPr lang="ko-KR" altLang="en-US" sz="1600" b="1" dirty="0" err="1" smtClean="0">
                <a:solidFill>
                  <a:srgbClr val="7F7F7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정보화팀</a:t>
            </a:r>
            <a:endParaRPr lang="en-US" altLang="ko-KR" sz="1600" b="1" dirty="0">
              <a:solidFill>
                <a:srgbClr val="7F7F7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VisualSVN</a:t>
            </a: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Server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Network</a:t>
            </a:r>
            <a:r>
              <a:rPr lang="ko-KR" altLang="en-US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설정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93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Server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Client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간의 연결을 위해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Network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설정을 진행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메인화면의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VisualSVN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Server (Local)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마우스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우클릭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후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Properties -&gt; Network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실행하여 설정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(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편의를 위해 고정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IP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등을 주소로 사용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60" y="2129181"/>
            <a:ext cx="434262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44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VisualSVN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Server – </a:t>
            </a:r>
            <a:r>
              <a:rPr lang="ko-KR" altLang="en-US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저장소 추가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(1/3)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300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백업을 진행 할 각 저장소를 생성하고 알맞은 옵션을 선택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122" name="Picture 2" descr="http://cfile21.uf.tistory.com/image/2607AD4051AC9A3F1B55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7" y="2060848"/>
            <a:ext cx="4671077" cy="326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1916832"/>
            <a:ext cx="4483527" cy="372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VisualSVN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Server – </a:t>
            </a:r>
            <a:r>
              <a:rPr lang="ko-KR" altLang="en-US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저장소 추가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(2/3</a:t>
            </a: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300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저장소 명은 공백 없이 영문자와 숫자만 허용되며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비어있는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저장소로 생성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6" y="1866970"/>
            <a:ext cx="4363691" cy="365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35" y="1845741"/>
            <a:ext cx="4379416" cy="367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VisualSVN</a:t>
            </a: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Server – </a:t>
            </a:r>
            <a:r>
              <a:rPr lang="ko-KR" altLang="en-US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저장소 추가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(3/3</a:t>
            </a: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32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저장소에 대해서 미리 추가한 사용자들에 대해서만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Read / Write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권한 부여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1" y="1860971"/>
            <a:ext cx="9017322" cy="387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Client </a:t>
            </a:r>
            <a:r>
              <a:rPr lang="ko-KR" altLang="en-US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 방법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(1/4)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300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연결 할 폴더에서 마우스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우클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릭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후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SVN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체크아웃 실행 후 위치 확인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574800"/>
            <a:ext cx="5455057" cy="28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2852936"/>
            <a:ext cx="3969656" cy="3521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Client </a:t>
            </a:r>
            <a:r>
              <a:rPr lang="ko-KR" altLang="en-US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 방법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(2/4)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63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자신의 계정으로 로그인 및 체크아웃 진행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추가적인 권한 관련 알림 창이 출력될 시 내용 확인 후 진행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060848"/>
            <a:ext cx="43434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Client </a:t>
            </a:r>
            <a:r>
              <a:rPr lang="ko-KR" altLang="en-US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 방법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(3/4)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90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체크아웃으로 저장소와 연결된 폴더 내의 파일을 추가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추가하고자 하는 대상에서 마우스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우클릭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후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TortoiseSVN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-&gt;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추가하기 실행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74" y="2019097"/>
            <a:ext cx="7085236" cy="425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19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Client </a:t>
            </a:r>
            <a:r>
              <a:rPr lang="ko-KR" altLang="en-US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 방법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(4/4)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60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추가한 폴더나 파일을 저장소에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Commit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Commit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내용을 작성하여 차후 이력 관리 시 확인 할 수 있도록 저장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3" y="2128639"/>
            <a:ext cx="5421619" cy="245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44" y="1988840"/>
            <a:ext cx="4868664" cy="440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19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SVN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아이콘 의미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1841148"/>
            <a:ext cx="62769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63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체크아웃으로 연결된 파일과 폴더는 아이콘 모양으로 상태를 확인 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SVN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추가적인 기능과 내용에 대해서는 화면 하단의 매뉴얼 참조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519758"/>
              </p:ext>
            </p:extLst>
          </p:nvPr>
        </p:nvGraphicFramePr>
        <p:xfrm>
          <a:off x="7977336" y="5174898"/>
          <a:ext cx="1512738" cy="131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Acrobat Document" showAsIcon="1" r:id="rId4" imgW="914400" imgH="792360" progId="AcroExch.Document.11">
                  <p:embed/>
                </p:oleObj>
              </mc:Choice>
              <mc:Fallback>
                <p:oleObj name="Acrobat Document" showAsIcon="1" r:id="rId4" imgW="914400" imgH="79236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7336" y="5174898"/>
                        <a:ext cx="1512738" cy="1310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119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Subversion </a:t>
            </a:r>
            <a:r>
              <a:rPr lang="ko-KR" altLang="en-US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이란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? 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4250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정의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Subversion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소프트웨어 버전 관리 시스템 으로 간단히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SVN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이라고 부르기도 한다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이전에 쓰이던 버전 관리 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시스템인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CVS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대체하기 위해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2000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부터 개발되었으며 현재 광범위하게 사용되고 있다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Subversion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Server-Client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모델을 따르고 있으며 파일이나 폴더의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내외부적으로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발생하는 변화 이력에 대해 관리하는 시스템이다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목적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버전관리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시스템을 사용하는 목적은 작업 이력 관리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문제의 파악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이전 내용의 복원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수정에 대한 검증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협업 지원 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등으로 분류해 볼 수 있으며 예를 들어 예상치 못한 사고로 자료의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손망실이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발생하거나 새로 개발 환경을 구축 할 때에 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손쉽게 최신의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파일시스템을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가져올 수 있다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동향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많은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과거 기업의 경우 자산에 대한 보안 관리 등의 장점으로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Subversion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많이 사용하였고 </a:t>
            </a:r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오픈소스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개발자들의        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경우 </a:t>
            </a:r>
            <a:r>
              <a:rPr lang="en-US" altLang="ko-KR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Github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en-US" altLang="ko-KR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Bitbucket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등의 </a:t>
            </a:r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분산버전관리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서비스를 사용하고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있었다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현재는 기업에서도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Github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등을 사용하기도 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하지만 화승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네트웍스에서는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비용이나 기능적 측면에서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Subversion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더 적합하여 사용하고자 한다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15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ko-KR" altLang="en-US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필수 파일 다운로드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(1/3)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93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Visual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SVN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Server </a:t>
            </a: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형상관리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서버에 설치 할 프로그램으로 아래 페이지에서 서버의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운영체제에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맞는 버전을 사용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https://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www.visualsvn.com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/server/download/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2492896"/>
            <a:ext cx="755015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89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ko-KR" altLang="en-US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필수 파일 다운로드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(2/3</a:t>
            </a: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93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AnkhSVN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Visual Studio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연동하여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Subversion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이용하기 위해 사용하는 프로그램으로 아래 페이지에서 다운로드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https://</a:t>
            </a:r>
            <a:r>
              <a:rPr lang="en-US" altLang="ko-KR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ankhsvn.open.collab.net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/downloads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42" y="2492896"/>
            <a:ext cx="78613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ko-KR" altLang="en-US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필수 파일 다운로드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(3/3</a:t>
            </a: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93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TortoiseSVN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윈도우 탐색기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연동하여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Subversion 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이용하기 위해 사용하는 프로그램으로 아래 페이지에서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다운로드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https://</a:t>
            </a:r>
            <a:r>
              <a:rPr lang="en-US" altLang="ko-KR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tortoisesvn.net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/</a:t>
            </a:r>
            <a:r>
              <a:rPr lang="en-US" altLang="ko-KR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downloads.html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67" y="2016018"/>
            <a:ext cx="733425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VisualSVN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Server </a:t>
            </a:r>
            <a:r>
              <a:rPr lang="ko-KR" altLang="en-US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설치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(1/2)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329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서버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사용을 위해 아래 옵션으로 설치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VisualSVN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Server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경우 기업에서도 무료로 사용 가능한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Freeware)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" r="1175"/>
          <a:stretch/>
        </p:blipFill>
        <p:spPr bwMode="auto">
          <a:xfrm>
            <a:off x="704528" y="1844824"/>
            <a:ext cx="4212468" cy="3274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012" y="1844824"/>
            <a:ext cx="4186945" cy="322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VisualSVN</a:t>
            </a: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Server </a:t>
            </a:r>
            <a:r>
              <a:rPr lang="ko-KR" altLang="en-US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설치 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/2</a:t>
            </a:r>
            <a:r>
              <a:rPr lang="en-US" altLang="ko-KR" sz="2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123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설치 서버의 상황에 맞게 설정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Repositories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 저장소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Server Port : </a:t>
            </a:r>
            <a:r>
              <a:rPr lang="ko-KR" altLang="en-US" sz="14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통신포트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Backups :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백업 저장소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2402424"/>
            <a:ext cx="4234532" cy="329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638" y="2496589"/>
            <a:ext cx="4085850" cy="31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AnkhSVN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/ </a:t>
            </a:r>
            <a:r>
              <a:rPr lang="en-US" altLang="ko-KR" sz="2400" b="1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TortoiseSVN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설치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300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특별한 설정 없이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Next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눌러 설치 진행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132856"/>
            <a:ext cx="4032448" cy="315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13" y="2118979"/>
            <a:ext cx="4100951" cy="319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4528" y="552450"/>
            <a:ext cx="89011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7" rIns="91413" bIns="45707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2400" b="1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VisualSVN</a:t>
            </a:r>
            <a:r>
              <a:rPr lang="en-US" altLang="ko-KR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Server - </a:t>
            </a:r>
            <a:r>
              <a:rPr lang="ko-KR" altLang="en-US" sz="24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사용자 추가</a:t>
            </a:r>
            <a:endParaRPr lang="en-US" altLang="ko-KR" sz="24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632520" y="980728"/>
            <a:ext cx="8712968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560511" y="1083467"/>
            <a:ext cx="8929563" cy="60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7" tIns="45714" rIns="91427" bIns="4571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Server Manager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실행 후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Users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항목에서 사용자 별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ID, Password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</a:t>
            </a:r>
            <a:endParaRPr lang="en-US" altLang="ko-KR" sz="14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개별 사용자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ID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생성하여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Version 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관리해야 변경 이력 등을 명확히 확인 할 수 있음 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회사 계정 활용</a:t>
            </a:r>
            <a:r>
              <a:rPr lang="en-US" altLang="ko-KR" sz="14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100" name="Picture 4" descr="http://cfile25.uf.tistory.com/image/266BA34851AC95060F7F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844824"/>
            <a:ext cx="4212468" cy="29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file23.uf.tistory.com/image/2326124851AC95063946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49" y="3051362"/>
            <a:ext cx="4973239" cy="345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76546"/>
      </p:ext>
    </p:extLst>
  </p:cSld>
  <p:clrMapOvr>
    <a:masterClrMapping/>
  </p:clrMapOvr>
</p:sld>
</file>

<file path=ppt/theme/theme1.xml><?xml version="1.0" encoding="utf-8"?>
<a:theme xmlns:a="http://schemas.openxmlformats.org/drawingml/2006/main" name="5_기본 디자인">
  <a:themeElements>
    <a:clrScheme name="5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spcBef>
            <a:spcPts val="0"/>
          </a:spcBef>
          <a:defRPr sz="600" dirty="0" err="1" smtClean="0">
            <a:solidFill>
              <a:schemeClr val="tx1"/>
            </a:solidFill>
          </a:defRPr>
        </a:defPPr>
      </a:lstStyle>
    </a:spDef>
  </a:objectDefaults>
  <a:extraClrSchemeLst>
    <a:extraClrScheme>
      <a:clrScheme name="5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6_Office 테마">
  <a:themeElements>
    <a:clrScheme name="2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테마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_기본 디자인">
  <a:themeElements>
    <a:clrScheme name="15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5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9_기본 디자인">
  <a:themeElements>
    <a:clrScheme name="15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5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8_기본 디자인">
  <a:themeElements>
    <a:clrScheme name="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0_기본 디자인">
  <a:themeElements>
    <a:clrScheme name="15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5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1_기본 디자인">
  <a:themeElements>
    <a:clrScheme name="15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5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2_Office 테마">
  <a:themeElements>
    <a:clrScheme name="11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테마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42975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42975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1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2_기본 디자인">
  <a:themeElements>
    <a:clrScheme name="1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1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3_기본 디자인">
  <a:themeElements>
    <a:clrScheme name="기본 디자인 4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기본 디자인">
      <a:majorFont>
        <a:latin typeface="Book Antiqua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600" b="0" i="0" u="none" strike="noStrike" cap="none" normalizeH="0" baseline="0" smtClean="0">
            <a:ln>
              <a:noFill/>
            </a:ln>
            <a:solidFill>
              <a:srgbClr val="B2B2B2"/>
            </a:solidFill>
            <a:effectLst/>
            <a:latin typeface="Modern H Medium" pitchFamily="50" charset="-127"/>
            <a:ea typeface="Modern H Medium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600" b="0" i="0" u="none" strike="noStrike" cap="none" normalizeH="0" baseline="0" smtClean="0">
            <a:ln>
              <a:noFill/>
            </a:ln>
            <a:solidFill>
              <a:srgbClr val="B2B2B2"/>
            </a:solidFill>
            <a:effectLst/>
            <a:latin typeface="Modern H Medium" pitchFamily="50" charset="-127"/>
            <a:ea typeface="Modern H Medium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8191</TotalTime>
  <Words>594</Words>
  <Application>Microsoft Office PowerPoint</Application>
  <PresentationFormat>A4 용지(210x297mm)</PresentationFormat>
  <Paragraphs>66</Paragraphs>
  <Slides>18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9" baseType="lpstr">
      <vt:lpstr>굴림</vt:lpstr>
      <vt:lpstr>Arial</vt:lpstr>
      <vt:lpstr>맑은 고딕</vt:lpstr>
      <vt:lpstr>현대하모니 L</vt:lpstr>
      <vt:lpstr>현대하모니 B</vt:lpstr>
      <vt:lpstr>현대하모니 M</vt:lpstr>
      <vt:lpstr>Times New Roman</vt:lpstr>
      <vt:lpstr>Book Antiqua</vt:lpstr>
      <vt:lpstr>5_기본 디자인</vt:lpstr>
      <vt:lpstr>16_기본 디자인</vt:lpstr>
      <vt:lpstr>19_기본 디자인</vt:lpstr>
      <vt:lpstr>28_기본 디자인</vt:lpstr>
      <vt:lpstr>30_기본 디자인</vt:lpstr>
      <vt:lpstr>31_기본 디자인</vt:lpstr>
      <vt:lpstr>12_Office 테마</vt:lpstr>
      <vt:lpstr>12_기본 디자인</vt:lpstr>
      <vt:lpstr>23_기본 디자인</vt:lpstr>
      <vt:lpstr>8_디자인 사용자 지정</vt:lpstr>
      <vt:lpstr>3_Office 테마</vt:lpstr>
      <vt:lpstr>16_Office 테마</vt:lpstr>
      <vt:lpstr>Adobe 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KIA Motors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HKMC</dc:creator>
  <cp:lastModifiedBy>Windows 사용자</cp:lastModifiedBy>
  <cp:revision>355</cp:revision>
  <cp:lastPrinted>2017-10-20T20:24:41Z</cp:lastPrinted>
  <dcterms:created xsi:type="dcterms:W3CDTF">2014-10-19T04:31:52Z</dcterms:created>
  <dcterms:modified xsi:type="dcterms:W3CDTF">2017-12-29T05:49:06Z</dcterms:modified>
</cp:coreProperties>
</file>